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5EE"/>
          </a:solidFill>
        </a:fill>
      </a:tcStyle>
    </a:wholeTbl>
    <a:band2H>
      <a:tcTxStyle b="def" i="def"/>
      <a:tcStyle>
        <a:tcBdr/>
        <a:fill>
          <a:solidFill>
            <a:srgbClr val="E8EB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E5CD"/>
          </a:solidFill>
        </a:fill>
      </a:tcStyle>
    </a:wholeTbl>
    <a:band2H>
      <a:tcTxStyle b="def" i="def"/>
      <a:tcStyle>
        <a:tcBdr/>
        <a:fill>
          <a:solidFill>
            <a:srgbClr val="E8F2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D3E5"/>
          </a:solidFill>
        </a:fill>
      </a:tcStyle>
    </a:wholeTbl>
    <a:band2H>
      <a:tcTxStyle b="def" i="def"/>
      <a:tcStyle>
        <a:tcBdr/>
        <a:fill>
          <a:solidFill>
            <a:srgbClr val="ECEAF3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7" name="Shape 14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/>
          <p:nvPr>
            <p:ph type="body" sz="quarter" idx="1" hasCustomPrompt="1"/>
          </p:nvPr>
        </p:nvSpPr>
        <p:spPr>
          <a:xfrm>
            <a:off x="3962398" y="10704121"/>
            <a:ext cx="16459204" cy="454346"/>
          </a:xfrm>
          <a:prstGeom prst="rect">
            <a:avLst/>
          </a:prstGeom>
        </p:spPr>
        <p:txBody>
          <a:bodyPr/>
          <a:lstStyle>
            <a:lvl1pPr defTabSz="676909">
              <a:defRPr spc="-22" sz="2200"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defTabSz="676909">
              <a:defRPr spc="-22" sz="2200"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defTabSz="676909">
              <a:defRPr spc="-22" sz="2200"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defTabSz="676909">
              <a:defRPr spc="-22" sz="2200"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defTabSz="676909">
              <a:defRPr spc="-22" sz="2200"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pPr/>
            <a:r>
              <a:t>Author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3962398" y="4371973"/>
            <a:ext cx="16459204" cy="3200402"/>
          </a:xfrm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21" hasCustomPrompt="1"/>
          </p:nvPr>
        </p:nvSpPr>
        <p:spPr>
          <a:xfrm>
            <a:off x="3962399" y="7390183"/>
            <a:ext cx="16459202" cy="1687947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/>
            <a:r>
              <a:t>Presentation Subtitle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Body Level One…"/>
          <p:cNvSpPr txBox="1"/>
          <p:nvPr>
            <p:ph type="body" sz="half" idx="1" hasCustomPrompt="1"/>
          </p:nvPr>
        </p:nvSpPr>
        <p:spPr>
          <a:xfrm>
            <a:off x="3962398" y="4152900"/>
            <a:ext cx="16459204" cy="4953000"/>
          </a:xfrm>
          <a:prstGeom prst="rect">
            <a:avLst/>
          </a:prstGeom>
        </p:spPr>
        <p:txBody>
          <a:bodyPr anchor="ctr"/>
          <a:lstStyle>
            <a:lvl1pPr defTabSz="2438400">
              <a:lnSpc>
                <a:spcPct val="80000"/>
              </a:lnSpc>
              <a:defRPr spc="0" sz="126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defTabSz="2438400">
              <a:lnSpc>
                <a:spcPct val="80000"/>
              </a:lnSpc>
              <a:defRPr spc="0" sz="126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defTabSz="2438400">
              <a:lnSpc>
                <a:spcPct val="80000"/>
              </a:lnSpc>
              <a:defRPr spc="0" sz="126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defTabSz="2438400">
              <a:lnSpc>
                <a:spcPct val="80000"/>
              </a:lnSpc>
              <a:defRPr spc="0" sz="126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defTabSz="2438400">
              <a:lnSpc>
                <a:spcPct val="80000"/>
              </a:lnSpc>
              <a:defRPr spc="0" sz="126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7" name="Slide Number"/>
          <p:cNvSpPr txBox="1"/>
          <p:nvPr>
            <p:ph type="sldNum" sz="quarter" idx="2"/>
          </p:nvPr>
        </p:nvSpPr>
        <p:spPr>
          <a:xfrm>
            <a:off x="12024105" y="11182733"/>
            <a:ext cx="335789" cy="37871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Body Level One…"/>
          <p:cNvSpPr txBox="1"/>
          <p:nvPr>
            <p:ph type="body" sz="quarter" idx="1" hasCustomPrompt="1"/>
          </p:nvPr>
        </p:nvSpPr>
        <p:spPr>
          <a:xfrm>
            <a:off x="3962398" y="8061179"/>
            <a:ext cx="16459205" cy="624462"/>
          </a:xfrm>
          <a:prstGeom prst="rect">
            <a:avLst/>
          </a:prstGeom>
        </p:spPr>
        <p:txBody>
          <a:bodyPr/>
          <a:lstStyle>
            <a:lvl1pPr defTabSz="652144">
              <a:defRPr spc="-33" sz="3300"/>
            </a:lvl1pPr>
            <a:lvl2pPr defTabSz="652144">
              <a:defRPr spc="-33" sz="3300"/>
            </a:lvl2pPr>
            <a:lvl3pPr defTabSz="652144">
              <a:defRPr spc="-33" sz="3300"/>
            </a:lvl3pPr>
            <a:lvl4pPr defTabSz="652144">
              <a:defRPr spc="-33" sz="3300"/>
            </a:lvl4pPr>
            <a:lvl5pPr defTabSz="652144">
              <a:defRPr spc="-33" sz="3300"/>
            </a:lvl5pPr>
          </a:lstStyle>
          <a:p>
            <a:pPr/>
            <a:r>
              <a:t>Fact information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5" name="Body Level One…"/>
          <p:cNvSpPr txBox="1"/>
          <p:nvPr>
            <p:ph type="body" sz="quarter" idx="21" hasCustomPrompt="1"/>
          </p:nvPr>
        </p:nvSpPr>
        <p:spPr>
          <a:xfrm>
            <a:off x="3962399" y="4875362"/>
            <a:ext cx="16459202" cy="3202283"/>
          </a:xfrm>
          <a:prstGeom prst="rect">
            <a:avLst/>
          </a:prstGeom>
        </p:spPr>
        <p:txBody>
          <a:bodyPr anchor="b"/>
          <a:lstStyle/>
          <a:p>
            <a:pPr lvl="4" indent="885139" defTabSz="429158">
              <a:lnSpc>
                <a:spcPct val="80000"/>
              </a:lnSpc>
              <a:defRPr spc="0" sz="3872">
                <a:latin typeface="Canela Bold"/>
                <a:ea typeface="Canela Bold"/>
                <a:cs typeface="Canela Bold"/>
                <a:sym typeface="Canela Bold"/>
              </a:defRPr>
            </a:pPr>
            <a:r>
              <a:t>100%
</a:t>
            </a:r>
          </a:p>
        </p:txBody>
      </p:sp>
      <p:sp>
        <p:nvSpPr>
          <p:cNvPr id="106" name="Slide Number"/>
          <p:cNvSpPr txBox="1"/>
          <p:nvPr>
            <p:ph type="sldNum" sz="quarter" idx="2"/>
          </p:nvPr>
        </p:nvSpPr>
        <p:spPr>
          <a:xfrm>
            <a:off x="12024105" y="11182733"/>
            <a:ext cx="335789" cy="37871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Body Level One…"/>
          <p:cNvSpPr txBox="1"/>
          <p:nvPr>
            <p:ph type="body" sz="quarter" idx="1" hasCustomPrompt="1"/>
          </p:nvPr>
        </p:nvSpPr>
        <p:spPr>
          <a:xfrm>
            <a:off x="3962398" y="10039539"/>
            <a:ext cx="16459205" cy="624462"/>
          </a:xfrm>
          <a:prstGeom prst="rect">
            <a:avLst/>
          </a:prstGeom>
        </p:spPr>
        <p:txBody>
          <a:bodyPr anchor="ctr"/>
          <a:lstStyle>
            <a:lvl1pPr defTabSz="652144">
              <a:defRPr spc="-33" sz="3300"/>
            </a:lvl1pPr>
            <a:lvl2pPr defTabSz="652144">
              <a:defRPr spc="-33" sz="3300"/>
            </a:lvl2pPr>
            <a:lvl3pPr defTabSz="652144">
              <a:defRPr spc="-33" sz="3300"/>
            </a:lvl3pPr>
            <a:lvl4pPr defTabSz="652144">
              <a:defRPr spc="-33" sz="3300"/>
            </a:lvl4pPr>
            <a:lvl5pPr defTabSz="652144">
              <a:defRPr spc="-33" sz="3300"/>
            </a:lvl5pPr>
          </a:lstStyle>
          <a:p>
            <a:pPr/>
            <a:r>
              <a:t>Attribution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4" name="Body Level One…"/>
          <p:cNvSpPr txBox="1"/>
          <p:nvPr>
            <p:ph type="body" sz="quarter" idx="21" hasCustomPrompt="1"/>
          </p:nvPr>
        </p:nvSpPr>
        <p:spPr>
          <a:xfrm>
            <a:off x="3962399" y="4848225"/>
            <a:ext cx="16459202" cy="3312319"/>
          </a:xfrm>
          <a:prstGeom prst="rect">
            <a:avLst/>
          </a:prstGeom>
        </p:spPr>
        <p:txBody>
          <a:bodyPr anchor="ctr"/>
          <a:lstStyle/>
          <a:p>
            <a:pPr lvl="4" indent="2286000" defTabSz="1219200">
              <a:lnSpc>
                <a:spcPct val="80000"/>
              </a:lnSpc>
              <a:defRPr spc="0" sz="40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“Notable Quote”
</a:t>
            </a:r>
          </a:p>
        </p:txBody>
      </p:sp>
      <p:sp>
        <p:nvSpPr>
          <p:cNvPr id="1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941297804_1296x1457.jpg"/>
          <p:cNvSpPr/>
          <p:nvPr>
            <p:ph type="pic" sz="quarter" idx="21"/>
          </p:nvPr>
        </p:nvSpPr>
        <p:spPr>
          <a:xfrm>
            <a:off x="14856618" y="5900813"/>
            <a:ext cx="5524059" cy="621030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3" name="915009552_2264x1509.jpg"/>
          <p:cNvSpPr/>
          <p:nvPr>
            <p:ph type="pic" sz="quarter" idx="22"/>
          </p:nvPr>
        </p:nvSpPr>
        <p:spPr>
          <a:xfrm>
            <a:off x="14570868" y="2667000"/>
            <a:ext cx="6086479" cy="405675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4" name="740519873_3318x2212.jpg"/>
          <p:cNvSpPr/>
          <p:nvPr>
            <p:ph type="pic" sz="half" idx="23"/>
          </p:nvPr>
        </p:nvSpPr>
        <p:spPr>
          <a:xfrm>
            <a:off x="3000374" y="2667000"/>
            <a:ext cx="12573004" cy="8382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740519873_3318x2212.jpg"/>
          <p:cNvSpPr/>
          <p:nvPr>
            <p:ph type="pic" idx="21"/>
          </p:nvPr>
        </p:nvSpPr>
        <p:spPr>
          <a:xfrm>
            <a:off x="4000498" y="1396999"/>
            <a:ext cx="16383004" cy="10922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B8DD46D-7AFD-4E6C-9EE6-FB4790022334.jpeg"/>
          <p:cNvSpPr/>
          <p:nvPr>
            <p:ph type="pic" sz="half" idx="21"/>
          </p:nvPr>
        </p:nvSpPr>
        <p:spPr>
          <a:xfrm>
            <a:off x="2198023" y="2049896"/>
            <a:ext cx="6995706" cy="1028700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3962398" y="4371973"/>
            <a:ext cx="16459204" cy="3200402"/>
          </a:xfrm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12024105" y="11182733"/>
            <a:ext cx="335789" cy="37871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Title"/>
          <p:cNvSpPr txBox="1"/>
          <p:nvPr>
            <p:ph type="title" hasCustomPrompt="1"/>
          </p:nvPr>
        </p:nvSpPr>
        <p:spPr>
          <a:xfrm>
            <a:off x="3959621" y="5153326"/>
            <a:ext cx="7318004" cy="1905003"/>
          </a:xfrm>
          <a:prstGeom prst="rect">
            <a:avLst/>
          </a:prstGeom>
        </p:spPr>
        <p:txBody>
          <a:bodyPr/>
          <a:lstStyle>
            <a:lvl1pPr>
              <a:defRPr spc="-79" sz="8000"/>
            </a:lvl1pPr>
          </a:lstStyle>
          <a:p>
            <a:pPr/>
            <a:r>
              <a:t>Slide Title</a:t>
            </a:r>
          </a:p>
        </p:txBody>
      </p:sp>
      <p:sp>
        <p:nvSpPr>
          <p:cNvPr id="31" name="Image"/>
          <p:cNvSpPr/>
          <p:nvPr>
            <p:ph type="pic" sz="half" idx="21"/>
          </p:nvPr>
        </p:nvSpPr>
        <p:spPr>
          <a:xfrm>
            <a:off x="10010775" y="2667000"/>
            <a:ext cx="12563475" cy="8382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2" name="Body Level One…"/>
          <p:cNvSpPr txBox="1"/>
          <p:nvPr>
            <p:ph type="body" sz="quarter" idx="1" hasCustomPrompt="1"/>
          </p:nvPr>
        </p:nvSpPr>
        <p:spPr>
          <a:xfrm>
            <a:off x="3962398" y="6977060"/>
            <a:ext cx="7315204" cy="4062415"/>
          </a:xfrm>
          <a:prstGeom prst="rect">
            <a:avLst/>
          </a:prstGeom>
        </p:spPr>
        <p:txBody>
          <a:bodyPr/>
          <a:lstStyle>
            <a:lvl1pPr>
              <a:defRPr spc="-42" sz="4200"/>
            </a:lvl1pPr>
            <a:lvl2pPr>
              <a:defRPr spc="-42" sz="4200"/>
            </a:lvl2pPr>
            <a:lvl3pPr>
              <a:defRPr spc="-42" sz="4200"/>
            </a:lvl3pPr>
            <a:lvl4pPr>
              <a:defRPr spc="-42" sz="4200"/>
            </a:lvl4pPr>
            <a:lvl5pPr>
              <a:defRPr spc="-42" sz="42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3" name="Slide Number"/>
          <p:cNvSpPr txBox="1"/>
          <p:nvPr>
            <p:ph type="sldNum" sz="quarter" idx="2"/>
          </p:nvPr>
        </p:nvSpPr>
        <p:spPr>
          <a:xfrm>
            <a:off x="12024105" y="11182733"/>
            <a:ext cx="335789" cy="37871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Title"/>
          <p:cNvSpPr txBox="1"/>
          <p:nvPr>
            <p:ph type="title" hasCustomPrompt="1"/>
          </p:nvPr>
        </p:nvSpPr>
        <p:spPr>
          <a:xfrm>
            <a:off x="3962398" y="2295524"/>
            <a:ext cx="16459204" cy="1295401"/>
          </a:xfrm>
          <a:prstGeom prst="rect">
            <a:avLst/>
          </a:prstGeom>
        </p:spPr>
        <p:txBody>
          <a:bodyPr anchor="t"/>
          <a:lstStyle>
            <a:lvl1pPr>
              <a:defRPr spc="-79" sz="8000"/>
            </a:lvl1pPr>
          </a:lstStyle>
          <a:p>
            <a:pPr/>
            <a:r>
              <a:t>Slide Title</a:t>
            </a:r>
          </a:p>
        </p:txBody>
      </p:sp>
      <p:sp>
        <p:nvSpPr>
          <p:cNvPr id="41" name="Body Level One…"/>
          <p:cNvSpPr txBox="1"/>
          <p:nvPr>
            <p:ph type="body" sz="half" idx="1" hasCustomPrompt="1"/>
          </p:nvPr>
        </p:nvSpPr>
        <p:spPr>
          <a:xfrm>
            <a:off x="3962398" y="4724400"/>
            <a:ext cx="16461436" cy="6362702"/>
          </a:xfrm>
          <a:prstGeom prst="rect">
            <a:avLst/>
          </a:prstGeom>
        </p:spPr>
        <p:txBody>
          <a:bodyPr/>
          <a:lstStyle>
            <a:lvl1pPr marL="521275" indent="-521275" algn="l" defTabSz="2438337">
              <a:lnSpc>
                <a:spcPct val="90000"/>
              </a:lnSpc>
              <a:spcBef>
                <a:spcPts val="2400"/>
              </a:spcBef>
              <a:buSzPct val="150000"/>
              <a:buChar char="•"/>
              <a:defRPr spc="0"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marL="1067376" indent="-521275" algn="l" defTabSz="2438337">
              <a:lnSpc>
                <a:spcPct val="90000"/>
              </a:lnSpc>
              <a:spcBef>
                <a:spcPts val="2400"/>
              </a:spcBef>
              <a:buSzPct val="150000"/>
              <a:buChar char="•"/>
              <a:defRPr spc="0"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marL="1613476" indent="-521276" algn="l" defTabSz="2438337">
              <a:lnSpc>
                <a:spcPct val="90000"/>
              </a:lnSpc>
              <a:spcBef>
                <a:spcPts val="2400"/>
              </a:spcBef>
              <a:buSzPct val="150000"/>
              <a:buChar char="•"/>
              <a:defRPr spc="0"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marL="2159577" indent="-521277" algn="l" defTabSz="2438337">
              <a:lnSpc>
                <a:spcPct val="90000"/>
              </a:lnSpc>
              <a:spcBef>
                <a:spcPts val="2400"/>
              </a:spcBef>
              <a:buSzPct val="150000"/>
              <a:buChar char="•"/>
              <a:defRPr spc="0"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marL="2705677" indent="-521277" algn="l" defTabSz="2438337">
              <a:lnSpc>
                <a:spcPct val="90000"/>
              </a:lnSpc>
              <a:spcBef>
                <a:spcPts val="2400"/>
              </a:spcBef>
              <a:buSzPct val="150000"/>
              <a:buChar char="•"/>
              <a:defRPr spc="0"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2" name="Slide Subtitle"/>
          <p:cNvSpPr txBox="1"/>
          <p:nvPr>
            <p:ph type="body" sz="quarter" idx="21" hasCustomPrompt="1"/>
          </p:nvPr>
        </p:nvSpPr>
        <p:spPr>
          <a:xfrm>
            <a:off x="3962398" y="3502986"/>
            <a:ext cx="16459205" cy="624462"/>
          </a:xfrm>
          <a:prstGeom prst="rect">
            <a:avLst/>
          </a:prstGeom>
        </p:spPr>
        <p:txBody>
          <a:bodyPr/>
          <a:lstStyle>
            <a:lvl1pPr defTabSz="652144">
              <a:defRPr spc="-100" sz="3300"/>
            </a:lvl1pPr>
          </a:lstStyle>
          <a:p>
            <a:pPr/>
            <a:r>
              <a:t>Slide Subtitle</a:t>
            </a:r>
          </a:p>
        </p:txBody>
      </p:sp>
      <p:sp>
        <p:nvSpPr>
          <p:cNvPr id="43" name="Slide Number"/>
          <p:cNvSpPr txBox="1"/>
          <p:nvPr>
            <p:ph type="sldNum" sz="quarter" idx="2"/>
          </p:nvPr>
        </p:nvSpPr>
        <p:spPr>
          <a:xfrm>
            <a:off x="12024105" y="11182733"/>
            <a:ext cx="335789" cy="37871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Body Level One…"/>
          <p:cNvSpPr txBox="1"/>
          <p:nvPr>
            <p:ph type="body" sz="half" idx="1" hasCustomPrompt="1"/>
          </p:nvPr>
        </p:nvSpPr>
        <p:spPr>
          <a:xfrm>
            <a:off x="3962398" y="4724400"/>
            <a:ext cx="16459204" cy="6365362"/>
          </a:xfrm>
          <a:prstGeom prst="rect">
            <a:avLst/>
          </a:prstGeom>
        </p:spPr>
        <p:txBody>
          <a:bodyPr numCol="2" spcCol="1918786"/>
          <a:lstStyle>
            <a:lvl1pPr marL="521275" indent="-521275" algn="l" defTabSz="2438337">
              <a:lnSpc>
                <a:spcPct val="90000"/>
              </a:lnSpc>
              <a:spcBef>
                <a:spcPts val="2400"/>
              </a:spcBef>
              <a:buSzPct val="150000"/>
              <a:buChar char="•"/>
              <a:defRPr spc="0"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marL="1067376" indent="-521275" algn="l" defTabSz="2438337">
              <a:lnSpc>
                <a:spcPct val="90000"/>
              </a:lnSpc>
              <a:spcBef>
                <a:spcPts val="2400"/>
              </a:spcBef>
              <a:buSzPct val="150000"/>
              <a:buChar char="•"/>
              <a:defRPr spc="0"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marL="1613476" indent="-521276" algn="l" defTabSz="2438337">
              <a:lnSpc>
                <a:spcPct val="90000"/>
              </a:lnSpc>
              <a:spcBef>
                <a:spcPts val="2400"/>
              </a:spcBef>
              <a:buSzPct val="150000"/>
              <a:buChar char="•"/>
              <a:defRPr spc="0"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marL="2159577" indent="-521277" algn="l" defTabSz="2438337">
              <a:lnSpc>
                <a:spcPct val="90000"/>
              </a:lnSpc>
              <a:spcBef>
                <a:spcPts val="2400"/>
              </a:spcBef>
              <a:buSzPct val="150000"/>
              <a:buChar char="•"/>
              <a:defRPr spc="0"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marL="2705677" indent="-521277" algn="l" defTabSz="2438337">
              <a:lnSpc>
                <a:spcPct val="90000"/>
              </a:lnSpc>
              <a:spcBef>
                <a:spcPts val="2400"/>
              </a:spcBef>
              <a:buSzPct val="150000"/>
              <a:buChar char="•"/>
              <a:defRPr spc="0"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Title"/>
          <p:cNvSpPr txBox="1"/>
          <p:nvPr>
            <p:ph type="title" hasCustomPrompt="1"/>
          </p:nvPr>
        </p:nvSpPr>
        <p:spPr>
          <a:xfrm>
            <a:off x="3962398" y="2295524"/>
            <a:ext cx="7315204" cy="1200151"/>
          </a:xfrm>
          <a:prstGeom prst="rect">
            <a:avLst/>
          </a:prstGeom>
        </p:spPr>
        <p:txBody>
          <a:bodyPr anchor="t"/>
          <a:lstStyle>
            <a:lvl1pPr>
              <a:defRPr spc="-79" sz="8000"/>
            </a:lvl1pPr>
          </a:lstStyle>
          <a:p>
            <a:pPr/>
            <a:r>
              <a:t>Slide Title</a:t>
            </a:r>
          </a:p>
        </p:txBody>
      </p:sp>
      <p:sp>
        <p:nvSpPr>
          <p:cNvPr id="59" name="Image"/>
          <p:cNvSpPr/>
          <p:nvPr>
            <p:ph type="pic" sz="half" idx="21"/>
          </p:nvPr>
        </p:nvSpPr>
        <p:spPr>
          <a:xfrm>
            <a:off x="12192482" y="2253439"/>
            <a:ext cx="8229603" cy="924722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0" name="Body Level One…"/>
          <p:cNvSpPr txBox="1"/>
          <p:nvPr>
            <p:ph type="body" sz="quarter" idx="1" hasCustomPrompt="1"/>
          </p:nvPr>
        </p:nvSpPr>
        <p:spPr>
          <a:xfrm>
            <a:off x="3962398" y="3505200"/>
            <a:ext cx="7318179" cy="624459"/>
          </a:xfrm>
          <a:prstGeom prst="rect">
            <a:avLst/>
          </a:prstGeom>
        </p:spPr>
        <p:txBody>
          <a:bodyPr/>
          <a:lstStyle>
            <a:lvl1pPr defTabSz="652144">
              <a:defRPr spc="-33" sz="3300"/>
            </a:lvl1pPr>
            <a:lvl2pPr defTabSz="652144">
              <a:defRPr spc="-33" sz="3300"/>
            </a:lvl2pPr>
            <a:lvl3pPr defTabSz="652144">
              <a:defRPr spc="-33" sz="3300"/>
            </a:lvl3pPr>
            <a:lvl4pPr defTabSz="652144">
              <a:defRPr spc="-33" sz="3300"/>
            </a:lvl4pPr>
            <a:lvl5pPr defTabSz="652144">
              <a:defRPr spc="-33" sz="33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1" name="Body Level One…"/>
          <p:cNvSpPr txBox="1"/>
          <p:nvPr>
            <p:ph type="body" sz="quarter" idx="22" hasCustomPrompt="1"/>
          </p:nvPr>
        </p:nvSpPr>
        <p:spPr>
          <a:xfrm>
            <a:off x="3962398" y="4731915"/>
            <a:ext cx="7318179" cy="6288513"/>
          </a:xfrm>
          <a:prstGeom prst="rect">
            <a:avLst/>
          </a:prstGeom>
        </p:spPr>
        <p:txBody>
          <a:bodyPr/>
          <a:lstStyle>
            <a:lvl1pPr marL="521275" indent="-521275" algn="l" defTabSz="2438337">
              <a:lnSpc>
                <a:spcPct val="90000"/>
              </a:lnSpc>
              <a:spcBef>
                <a:spcPts val="2400"/>
              </a:spcBef>
              <a:buSzPct val="150000"/>
              <a:buChar char="•"/>
              <a:defRPr spc="0" sz="4200"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</a:lstStyle>
          <a:p>
            <a:pPr/>
            <a:r>
              <a:t>Slide bullet text</a:t>
            </a: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xfrm>
            <a:off x="12028868" y="11182733"/>
            <a:ext cx="335789" cy="37871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ection Title"/>
          <p:cNvSpPr txBox="1"/>
          <p:nvPr>
            <p:ph type="title" hasCustomPrompt="1"/>
          </p:nvPr>
        </p:nvSpPr>
        <p:spPr>
          <a:xfrm>
            <a:off x="3962398" y="4146201"/>
            <a:ext cx="16459204" cy="4953004"/>
          </a:xfrm>
          <a:prstGeom prst="rect">
            <a:avLst/>
          </a:prstGeom>
        </p:spPr>
        <p:txBody>
          <a:bodyPr anchor="ctr"/>
          <a:lstStyle>
            <a:lvl1pPr>
              <a:defRPr spc="0"/>
            </a:lvl1pPr>
          </a:lstStyle>
          <a:p>
            <a:pPr/>
            <a:r>
              <a:t>Section Title</a:t>
            </a:r>
          </a:p>
        </p:txBody>
      </p:sp>
      <p:sp>
        <p:nvSpPr>
          <p:cNvPr id="7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lide Title"/>
          <p:cNvSpPr txBox="1"/>
          <p:nvPr>
            <p:ph type="title" hasCustomPrompt="1"/>
          </p:nvPr>
        </p:nvSpPr>
        <p:spPr>
          <a:xfrm>
            <a:off x="3962398" y="2295524"/>
            <a:ext cx="16459204" cy="1295401"/>
          </a:xfrm>
          <a:prstGeom prst="rect">
            <a:avLst/>
          </a:prstGeom>
        </p:spPr>
        <p:txBody>
          <a:bodyPr anchor="t"/>
          <a:lstStyle>
            <a:lvl1pPr>
              <a:defRPr spc="-79" sz="8000"/>
            </a:lvl1pPr>
          </a:lstStyle>
          <a:p>
            <a:pPr/>
            <a:r>
              <a:t>Slide Title</a:t>
            </a:r>
          </a:p>
        </p:txBody>
      </p:sp>
      <p:sp>
        <p:nvSpPr>
          <p:cNvPr id="78" name="Body Level One…"/>
          <p:cNvSpPr txBox="1"/>
          <p:nvPr>
            <p:ph type="body" sz="quarter" idx="1" hasCustomPrompt="1"/>
          </p:nvPr>
        </p:nvSpPr>
        <p:spPr>
          <a:xfrm>
            <a:off x="3962398" y="3502986"/>
            <a:ext cx="16459205" cy="624462"/>
          </a:xfrm>
          <a:prstGeom prst="rect">
            <a:avLst/>
          </a:prstGeom>
        </p:spPr>
        <p:txBody>
          <a:bodyPr/>
          <a:lstStyle>
            <a:lvl1pPr defTabSz="652144">
              <a:defRPr spc="-33" sz="3300"/>
            </a:lvl1pPr>
            <a:lvl2pPr defTabSz="652144">
              <a:defRPr spc="-33" sz="3300"/>
            </a:lvl2pPr>
            <a:lvl3pPr defTabSz="652144">
              <a:defRPr spc="-33" sz="3300"/>
            </a:lvl3pPr>
            <a:lvl4pPr defTabSz="652144">
              <a:defRPr spc="-33" sz="3300"/>
            </a:lvl4pPr>
            <a:lvl5pPr defTabSz="652144">
              <a:defRPr spc="-33" sz="33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Agenda Title"/>
          <p:cNvSpPr txBox="1"/>
          <p:nvPr>
            <p:ph type="title" hasCustomPrompt="1"/>
          </p:nvPr>
        </p:nvSpPr>
        <p:spPr>
          <a:xfrm>
            <a:off x="3962398" y="2295524"/>
            <a:ext cx="16459204" cy="1295401"/>
          </a:xfrm>
          <a:prstGeom prst="rect">
            <a:avLst/>
          </a:prstGeom>
        </p:spPr>
        <p:txBody>
          <a:bodyPr anchor="t"/>
          <a:lstStyle>
            <a:lvl1pPr>
              <a:defRPr spc="-79" sz="8000"/>
            </a:lvl1pPr>
          </a:lstStyle>
          <a:p>
            <a:pPr/>
            <a:r>
              <a:t>Agenda Title</a:t>
            </a:r>
          </a:p>
        </p:txBody>
      </p:sp>
      <p:sp>
        <p:nvSpPr>
          <p:cNvPr id="87" name="Body Level One…"/>
          <p:cNvSpPr txBox="1"/>
          <p:nvPr>
            <p:ph type="body" sz="half" idx="1" hasCustomPrompt="1"/>
          </p:nvPr>
        </p:nvSpPr>
        <p:spPr>
          <a:xfrm>
            <a:off x="3962398" y="4724400"/>
            <a:ext cx="16459204" cy="6289162"/>
          </a:xfrm>
          <a:prstGeom prst="rect">
            <a:avLst/>
          </a:prstGeom>
        </p:spPr>
        <p:txBody>
          <a:bodyPr/>
          <a:lstStyle>
            <a:lvl1pPr algn="l">
              <a:spcBef>
                <a:spcPts val="2400"/>
              </a:spcBef>
              <a:defRPr spc="-132" sz="66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algn="l">
              <a:spcBef>
                <a:spcPts val="2400"/>
              </a:spcBef>
              <a:defRPr spc="-132" sz="66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algn="l">
              <a:spcBef>
                <a:spcPts val="2400"/>
              </a:spcBef>
              <a:defRPr spc="-132" sz="66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algn="l">
              <a:spcBef>
                <a:spcPts val="2400"/>
              </a:spcBef>
              <a:defRPr spc="-132" sz="66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algn="l">
              <a:spcBef>
                <a:spcPts val="2400"/>
              </a:spcBef>
              <a:defRPr spc="-132" sz="66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8" name="Agenda Subtitle"/>
          <p:cNvSpPr txBox="1"/>
          <p:nvPr>
            <p:ph type="body" sz="quarter" idx="21" hasCustomPrompt="1"/>
          </p:nvPr>
        </p:nvSpPr>
        <p:spPr>
          <a:xfrm>
            <a:off x="3962398" y="3504836"/>
            <a:ext cx="16459205" cy="624462"/>
          </a:xfrm>
          <a:prstGeom prst="rect">
            <a:avLst/>
          </a:prstGeom>
        </p:spPr>
        <p:txBody>
          <a:bodyPr/>
          <a:lstStyle>
            <a:lvl1pPr defTabSz="652144">
              <a:defRPr spc="-100" sz="3300"/>
            </a:lvl1pPr>
          </a:lstStyle>
          <a:p>
            <a:pPr/>
            <a:r>
              <a:t>Agenda Subtitle</a:t>
            </a:r>
          </a:p>
        </p:txBody>
      </p:sp>
      <p:sp>
        <p:nvSpPr>
          <p:cNvPr id="8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653366" y="0"/>
            <a:ext cx="19507201" cy="3673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3610166" y="4876800"/>
            <a:ext cx="9550401" cy="883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26963" y="11182733"/>
            <a:ext cx="335789" cy="378715"/>
          </a:xfrm>
          <a:prstGeom prst="rect">
            <a:avLst/>
          </a:prstGeom>
          <a:ln w="12700">
            <a:miter lim="400000"/>
          </a:ln>
        </p:spPr>
        <p:txBody>
          <a:bodyPr wrap="none" lIns="38100" tIns="38100" rIns="38100" bIns="38100" anchor="b">
            <a:spAutoFit/>
          </a:bodyPr>
          <a:lstStyle>
            <a:lvl1pPr defTabSz="584200">
              <a:lnSpc>
                <a:spcPct val="100000"/>
              </a:lnSpc>
              <a:defRPr sz="18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26" strike="noStrike" sz="12600" u="none">
          <a:solidFill>
            <a:srgbClr val="000000"/>
          </a:solidFill>
          <a:uFillTx/>
          <a:latin typeface="Canela Bold"/>
          <a:ea typeface="Canela Bold"/>
          <a:cs typeface="Canela Bold"/>
          <a:sym typeface="Canela Bold"/>
        </a:defRPr>
      </a:lvl1pPr>
      <a:lvl2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26" strike="noStrike" sz="12600" u="none">
          <a:solidFill>
            <a:srgbClr val="000000"/>
          </a:solidFill>
          <a:uFillTx/>
          <a:latin typeface="Canela Bold"/>
          <a:ea typeface="Canela Bold"/>
          <a:cs typeface="Canela Bold"/>
          <a:sym typeface="Canela Bold"/>
        </a:defRPr>
      </a:lvl2pPr>
      <a:lvl3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26" strike="noStrike" sz="12600" u="none">
          <a:solidFill>
            <a:srgbClr val="000000"/>
          </a:solidFill>
          <a:uFillTx/>
          <a:latin typeface="Canela Bold"/>
          <a:ea typeface="Canela Bold"/>
          <a:cs typeface="Canela Bold"/>
          <a:sym typeface="Canela Bold"/>
        </a:defRPr>
      </a:lvl3pPr>
      <a:lvl4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26" strike="noStrike" sz="12600" u="none">
          <a:solidFill>
            <a:srgbClr val="000000"/>
          </a:solidFill>
          <a:uFillTx/>
          <a:latin typeface="Canela Bold"/>
          <a:ea typeface="Canela Bold"/>
          <a:cs typeface="Canela Bold"/>
          <a:sym typeface="Canela Bold"/>
        </a:defRPr>
      </a:lvl4pPr>
      <a:lvl5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26" strike="noStrike" sz="12600" u="none">
          <a:solidFill>
            <a:srgbClr val="000000"/>
          </a:solidFill>
          <a:uFillTx/>
          <a:latin typeface="Canela Bold"/>
          <a:ea typeface="Canela Bold"/>
          <a:cs typeface="Canela Bold"/>
          <a:sym typeface="Canela Bold"/>
        </a:defRPr>
      </a:lvl5pPr>
      <a:lvl6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26" strike="noStrike" sz="12600" u="none">
          <a:solidFill>
            <a:srgbClr val="000000"/>
          </a:solidFill>
          <a:uFillTx/>
          <a:latin typeface="Canela Bold"/>
          <a:ea typeface="Canela Bold"/>
          <a:cs typeface="Canela Bold"/>
          <a:sym typeface="Canela Bold"/>
        </a:defRPr>
      </a:lvl6pPr>
      <a:lvl7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26" strike="noStrike" sz="12600" u="none">
          <a:solidFill>
            <a:srgbClr val="000000"/>
          </a:solidFill>
          <a:uFillTx/>
          <a:latin typeface="Canela Bold"/>
          <a:ea typeface="Canela Bold"/>
          <a:cs typeface="Canela Bold"/>
          <a:sym typeface="Canela Bold"/>
        </a:defRPr>
      </a:lvl7pPr>
      <a:lvl8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26" strike="noStrike" sz="12600" u="none">
          <a:solidFill>
            <a:srgbClr val="000000"/>
          </a:solidFill>
          <a:uFillTx/>
          <a:latin typeface="Canela Bold"/>
          <a:ea typeface="Canela Bold"/>
          <a:cs typeface="Canela Bold"/>
          <a:sym typeface="Canela Bold"/>
        </a:defRPr>
      </a:lvl8pPr>
      <a:lvl9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26" strike="noStrike" sz="12600" u="none">
          <a:solidFill>
            <a:srgbClr val="000000"/>
          </a:solidFill>
          <a:uFillTx/>
          <a:latin typeface="Canela Bold"/>
          <a:ea typeface="Canela Bold"/>
          <a:cs typeface="Canela Bold"/>
          <a:sym typeface="Canela Bold"/>
        </a:defRPr>
      </a:lvl9pPr>
    </p:titleStyle>
    <p:body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我每思念十字宝架…"/>
          <p:cNvSpPr txBox="1"/>
          <p:nvPr>
            <p:ph type="title"/>
          </p:nvPr>
        </p:nvSpPr>
        <p:spPr>
          <a:xfrm>
            <a:off x="6570697" y="2583732"/>
            <a:ext cx="16955023" cy="6902333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200" sz="12700">
                <a:solidFill>
                  <a:srgbClr val="AD0428"/>
                </a:solidFill>
              </a:defRPr>
            </a:pPr>
            <a:r>
              <a:t>我每思念十字宝架</a:t>
            </a:r>
          </a:p>
          <a:p>
            <a:pPr>
              <a:lnSpc>
                <a:spcPct val="100000"/>
              </a:lnSpc>
              <a:defRPr spc="-100" sz="7600"/>
            </a:pPr>
            <a:r>
              <a:t>When I Survey the Wondrous Cross</a:t>
            </a:r>
          </a:p>
        </p:txBody>
      </p:sp>
      <p:sp>
        <p:nvSpPr>
          <p:cNvPr id="150" name="188"/>
          <p:cNvSpPr txBox="1"/>
          <p:nvPr/>
        </p:nvSpPr>
        <p:spPr>
          <a:xfrm>
            <a:off x="3207536" y="799360"/>
            <a:ext cx="673127" cy="7195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3400"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</a:lstStyle>
          <a:p>
            <a:pPr/>
            <a:r>
              <a:t>188</a:t>
            </a:r>
          </a:p>
        </p:txBody>
      </p:sp>
      <p:pic>
        <p:nvPicPr>
          <p:cNvPr id="151" name="CB8DD46D-7AFD-4E6C-9EE6-FB4790022334.jpeg" descr="CB8DD46D-7AFD-4E6C-9EE6-FB4790022334.jpe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-142090" y="1886087"/>
            <a:ext cx="6995705" cy="1028700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CB8DD46D-7AFD-4E6C-9EE6-FB4790022334.jpeg" descr="CB8DD46D-7AFD-4E6C-9EE6-FB4790022334.jpe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-142090" y="1886087"/>
            <a:ext cx="6995705" cy="10287004"/>
          </a:xfrm>
          <a:prstGeom prst="rect">
            <a:avLst/>
          </a:prstGeom>
        </p:spPr>
      </p:pic>
      <p:sp>
        <p:nvSpPr>
          <p:cNvPr id="154" name="我每思念十字宝架，…"/>
          <p:cNvSpPr txBox="1"/>
          <p:nvPr/>
        </p:nvSpPr>
        <p:spPr>
          <a:xfrm>
            <a:off x="4978925" y="119402"/>
            <a:ext cx="18296116" cy="13149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lnSpc>
                <a:spcPct val="100000"/>
              </a:lnSpc>
              <a:defRPr spc="-100" sz="10000">
                <a:solidFill>
                  <a:srgbClr val="AD0428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  <a:r>
              <a:t>我每思念十字宝架，</a:t>
            </a:r>
          </a:p>
          <a:p>
            <a:pPr>
              <a:lnSpc>
                <a:spcPct val="100000"/>
              </a:lnSpc>
              <a:defRPr spc="-100" sz="10000">
                <a:solidFill>
                  <a:srgbClr val="AD0428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  <a:r>
              <a:t>并主如何在上悬挂；</a:t>
            </a:r>
            <a:br/>
            <a:r>
              <a:t>万般尊贵今看有损，</a:t>
            </a:r>
          </a:p>
          <a:p>
            <a:pPr>
              <a:lnSpc>
                <a:spcPct val="100000"/>
              </a:lnSpc>
              <a:defRPr spc="-100" sz="10000">
                <a:solidFill>
                  <a:srgbClr val="AD0428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  <a:r>
              <a:t>从前所夸今觉鄙下。</a:t>
            </a:r>
            <a:endParaRPr spc="-58" sz="6000"/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  <a:endParaRPr>
              <a:solidFill>
                <a:srgbClr val="AD0428"/>
              </a:solidFill>
            </a:endParaRP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When I survey the wondrous cross</a:t>
            </a: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on which the Prince of glory died,</a:t>
            </a: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my richest gain I count but loss,</a:t>
            </a: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and pour contempt on all my pride.</a:t>
            </a:r>
          </a:p>
        </p:txBody>
      </p:sp>
      <p:sp>
        <p:nvSpPr>
          <p:cNvPr id="155" name="我每思念十字宝架 1/4"/>
          <p:cNvSpPr txBox="1"/>
          <p:nvPr/>
        </p:nvSpPr>
        <p:spPr>
          <a:xfrm>
            <a:off x="19625918" y="13086814"/>
            <a:ext cx="4685837" cy="503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>
            <a:lvl1pPr>
              <a:defRPr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</a:lstStyle>
          <a:p>
            <a:pPr/>
            <a:r>
              <a:t>我每思念十字宝架 1/4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CB8DD46D-7AFD-4E6C-9EE6-FB4790022334.jpeg" descr="CB8DD46D-7AFD-4E6C-9EE6-FB4790022334.jpe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-142090" y="1886087"/>
            <a:ext cx="6995705" cy="10287004"/>
          </a:xfrm>
          <a:prstGeom prst="rect">
            <a:avLst/>
          </a:prstGeom>
        </p:spPr>
      </p:pic>
      <p:sp>
        <p:nvSpPr>
          <p:cNvPr id="158" name="愿主禁我别有所夸，…"/>
          <p:cNvSpPr txBox="1"/>
          <p:nvPr/>
        </p:nvSpPr>
        <p:spPr>
          <a:xfrm>
            <a:off x="4978925" y="119405"/>
            <a:ext cx="18296116" cy="13149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lnSpc>
                <a:spcPct val="100000"/>
              </a:lnSpc>
              <a:defRPr spc="-100" sz="10000">
                <a:solidFill>
                  <a:srgbClr val="AD0428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  <a:r>
              <a:t>我在主前一无所夸，</a:t>
            </a:r>
          </a:p>
          <a:p>
            <a:pPr>
              <a:lnSpc>
                <a:spcPct val="100000"/>
              </a:lnSpc>
              <a:defRPr spc="-100" sz="10000">
                <a:solidFill>
                  <a:srgbClr val="AD0428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  <a:r>
              <a:t>除了基督的十字架；</a:t>
            </a:r>
            <a:br/>
            <a:r>
              <a:t>前所珍爱虚空荣华，</a:t>
            </a:r>
          </a:p>
          <a:p>
            <a:pPr>
              <a:lnSpc>
                <a:spcPct val="100000"/>
              </a:lnSpc>
              <a:defRPr spc="-100" sz="10000">
                <a:solidFill>
                  <a:srgbClr val="AD0428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  <a:r>
              <a:t>今为祂恩情愿丢下。</a:t>
            </a: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Forbid it, Lord, that I should boast</a:t>
            </a: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save in the death of Christ, my God!</a:t>
            </a: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All the vain things that charm me most,</a:t>
            </a: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I sacrifice them through his blood.</a:t>
            </a:r>
          </a:p>
        </p:txBody>
      </p:sp>
      <p:sp>
        <p:nvSpPr>
          <p:cNvPr id="159" name="我每思念十字宝架 2/4"/>
          <p:cNvSpPr txBox="1"/>
          <p:nvPr/>
        </p:nvSpPr>
        <p:spPr>
          <a:xfrm>
            <a:off x="19787897" y="13086814"/>
            <a:ext cx="4523860" cy="503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>
            <a:lvl1pPr>
              <a:defRPr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</a:lstStyle>
          <a:p>
            <a:pPr/>
            <a:r>
              <a:t>我每思念十字宝架 2/4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CB8DD46D-7AFD-4E6C-9EE6-FB4790022334.jpeg" descr="CB8DD46D-7AFD-4E6C-9EE6-FB4790022334.jpe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-142090" y="1886087"/>
            <a:ext cx="6995705" cy="10287004"/>
          </a:xfrm>
          <a:prstGeom prst="rect">
            <a:avLst/>
          </a:prstGeom>
        </p:spPr>
      </p:pic>
      <p:sp>
        <p:nvSpPr>
          <p:cNvPr id="162" name="看从祂头祂脚祂手，…"/>
          <p:cNvSpPr txBox="1"/>
          <p:nvPr/>
        </p:nvSpPr>
        <p:spPr>
          <a:xfrm>
            <a:off x="4978925" y="119405"/>
            <a:ext cx="18296116" cy="13149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lnSpc>
                <a:spcPct val="100000"/>
              </a:lnSpc>
              <a:defRPr spc="-100" sz="10000">
                <a:solidFill>
                  <a:srgbClr val="AD0428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  <a:r>
              <a:t>看从祂头祂脚祂手，</a:t>
            </a:r>
          </a:p>
          <a:p>
            <a:pPr>
              <a:lnSpc>
                <a:spcPct val="100000"/>
              </a:lnSpc>
              <a:defRPr spc="-100" sz="10000">
                <a:solidFill>
                  <a:srgbClr val="AD0428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  <a:r>
              <a:t>慈爱忧伤和血而流；</a:t>
            </a:r>
          </a:p>
          <a:p>
            <a:pPr>
              <a:lnSpc>
                <a:spcPct val="100000"/>
              </a:lnSpc>
              <a:defRPr spc="-100" sz="10000">
                <a:solidFill>
                  <a:srgbClr val="AD0428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  <a:r>
              <a:t>爱忧</a:t>
            </a:r>
            <a:r>
              <a:t>交织自古未有，</a:t>
            </a:r>
          </a:p>
          <a:p>
            <a:pPr>
              <a:lnSpc>
                <a:spcPct val="100000"/>
              </a:lnSpc>
              <a:defRPr spc="-100" sz="10000">
                <a:solidFill>
                  <a:srgbClr val="AD0428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  <a:r>
              <a:t>荆棘</a:t>
            </a:r>
            <a:r>
              <a:t>化作主的荣耀。</a:t>
            </a:r>
            <a:r>
              <a:t> </a:t>
            </a: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See, from his head, his hands, his feet,</a:t>
            </a: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sorrow and love flow mingled down.</a:t>
            </a: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Did e'er such love and sorrow meet,</a:t>
            </a: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or thorns compose so rich a crown?</a:t>
            </a:r>
          </a:p>
        </p:txBody>
      </p:sp>
      <p:sp>
        <p:nvSpPr>
          <p:cNvPr id="163" name="我每思念十字宝架 3/4"/>
          <p:cNvSpPr txBox="1"/>
          <p:nvPr/>
        </p:nvSpPr>
        <p:spPr>
          <a:xfrm>
            <a:off x="19787897" y="13086815"/>
            <a:ext cx="4523860" cy="503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>
            <a:lvl1pPr>
              <a:defRPr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</a:lstStyle>
          <a:p>
            <a:pPr/>
            <a:r>
              <a:t>我每思念十字宝架 3/4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CB8DD46D-7AFD-4E6C-9EE6-FB4790022334.jpeg" descr="CB8DD46D-7AFD-4E6C-9EE6-FB4790022334.jpe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-142090" y="1886087"/>
            <a:ext cx="6995705" cy="10287004"/>
          </a:xfrm>
          <a:prstGeom prst="rect">
            <a:avLst/>
          </a:prstGeom>
        </p:spPr>
      </p:pic>
      <p:sp>
        <p:nvSpPr>
          <p:cNvPr id="166" name="假若宇宙都归我有，…"/>
          <p:cNvSpPr txBox="1"/>
          <p:nvPr/>
        </p:nvSpPr>
        <p:spPr>
          <a:xfrm>
            <a:off x="4978925" y="119405"/>
            <a:ext cx="18296116" cy="13149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lnSpc>
                <a:spcPct val="100000"/>
              </a:lnSpc>
              <a:defRPr spc="-100" sz="10000">
                <a:solidFill>
                  <a:srgbClr val="AD0428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  <a:r>
              <a:t>假若世界都归我有，</a:t>
            </a:r>
          </a:p>
          <a:p>
            <a:pPr>
              <a:lnSpc>
                <a:spcPct val="100000"/>
              </a:lnSpc>
              <a:defRPr spc="-100" sz="10000">
                <a:solidFill>
                  <a:srgbClr val="AD0428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  <a:r>
              <a:t>尽献於主仍觉不够；</a:t>
            </a:r>
            <a:br/>
            <a:r>
              <a:t>主爱如此奇妙深厚，</a:t>
            </a:r>
          </a:p>
          <a:p>
            <a:pPr>
              <a:lnSpc>
                <a:spcPct val="100000"/>
              </a:lnSpc>
              <a:defRPr spc="-100" sz="10000">
                <a:solidFill>
                  <a:srgbClr val="AD0428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  <a:r>
              <a:t>当得我心我之所有。</a:t>
            </a: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Were the whole realm of nature mine,</a:t>
            </a: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that were a present far too small.</a:t>
            </a: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Love so amazing, so divine,</a:t>
            </a: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demands my soul, my life, my all.</a:t>
            </a:r>
          </a:p>
        </p:txBody>
      </p:sp>
      <p:sp>
        <p:nvSpPr>
          <p:cNvPr id="167" name="我每思念十字宝架 4/4"/>
          <p:cNvSpPr txBox="1"/>
          <p:nvPr/>
        </p:nvSpPr>
        <p:spPr>
          <a:xfrm>
            <a:off x="19787897" y="13086815"/>
            <a:ext cx="4523860" cy="503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>
            <a:lvl1pPr>
              <a:defRPr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</a:lstStyle>
          <a:p>
            <a:pPr/>
            <a:r>
              <a:t>我每思念十字宝架 4/4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CB8DD46D-7AFD-4E6C-9EE6-FB4790022334.jpeg" descr="CB8DD46D-7AFD-4E6C-9EE6-FB4790022334.jpe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-142090" y="1886087"/>
            <a:ext cx="6995705" cy="10287004"/>
          </a:xfrm>
          <a:prstGeom prst="rect">
            <a:avLst/>
          </a:prstGeom>
        </p:spPr>
      </p:pic>
      <p:sp>
        <p:nvSpPr>
          <p:cNvPr id="170" name="爱既如此奇妙深厚，…"/>
          <p:cNvSpPr txBox="1"/>
          <p:nvPr/>
        </p:nvSpPr>
        <p:spPr>
          <a:xfrm>
            <a:off x="4978925" y="2971122"/>
            <a:ext cx="18296116" cy="7446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>
              <a:lnSpc>
                <a:spcPct val="100000"/>
              </a:lnSpc>
              <a:defRPr spc="-100" sz="10000">
                <a:solidFill>
                  <a:srgbClr val="AD0428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  <a:r>
              <a:t>主爱如此奇妙深厚，</a:t>
            </a:r>
          </a:p>
          <a:p>
            <a:pPr>
              <a:lnSpc>
                <a:spcPct val="100000"/>
              </a:lnSpc>
              <a:defRPr spc="-100" sz="10000">
                <a:solidFill>
                  <a:srgbClr val="AD0428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  <a:r>
              <a:t>当得我心我之所有。</a:t>
            </a:r>
          </a:p>
          <a:p>
            <a:pPr>
              <a:lnSpc>
                <a:spcPct val="100000"/>
              </a:lnSpc>
              <a:defRPr spc="-58" sz="6000">
                <a:latin typeface="Canela Bold"/>
                <a:ea typeface="Canela Bold"/>
                <a:cs typeface="Canela Bold"/>
                <a:sym typeface="Canela Bold"/>
              </a:defRPr>
            </a:pPr>
          </a:p>
          <a:p>
            <a:pPr>
              <a:lnSpc>
                <a:spcPct val="100000"/>
              </a:lnSpc>
              <a:defRPr spc="-69" sz="69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Love so amazing, so divine,</a:t>
            </a:r>
          </a:p>
          <a:p>
            <a:pPr>
              <a:lnSpc>
                <a:spcPct val="100000"/>
              </a:lnSpc>
              <a:defRPr spc="-69" sz="69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demands my soul, my life, my all.</a:t>
            </a:r>
          </a:p>
        </p:txBody>
      </p:sp>
      <p:sp>
        <p:nvSpPr>
          <p:cNvPr id="171" name="我每思念十字宝架 4/4"/>
          <p:cNvSpPr txBox="1"/>
          <p:nvPr/>
        </p:nvSpPr>
        <p:spPr>
          <a:xfrm>
            <a:off x="19787897" y="13086815"/>
            <a:ext cx="4523860" cy="503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>
            <a:lvl1pPr>
              <a:defRPr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</a:lstStyle>
          <a:p>
            <a:pPr/>
            <a:r>
              <a:t>我每思念十字宝架 4/4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